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ystem Secure"/>
          <p:cNvSpPr txBox="1"/>
          <p:nvPr>
            <p:ph type="ctrTitle"/>
          </p:nvPr>
        </p:nvSpPr>
        <p:spPr>
          <a:xfrm>
            <a:off x="673100" y="2311400"/>
            <a:ext cx="11658600" cy="3886200"/>
          </a:xfrm>
          <a:prstGeom prst="rect">
            <a:avLst/>
          </a:prstGeom>
        </p:spPr>
        <p:txBody>
          <a:bodyPr/>
          <a:lstStyle/>
          <a:p>
            <a:pPr/>
            <a:r>
              <a:t>System Secure</a:t>
            </a:r>
          </a:p>
        </p:txBody>
      </p:sp>
      <p:sp>
        <p:nvSpPr>
          <p:cNvPr id="159" name="Liam English x14341261"/>
          <p:cNvSpPr txBox="1"/>
          <p:nvPr>
            <p:ph type="subTitle" sz="quarter" idx="1"/>
          </p:nvPr>
        </p:nvSpPr>
        <p:spPr>
          <a:xfrm>
            <a:off x="673100" y="6934200"/>
            <a:ext cx="11658600" cy="1778000"/>
          </a:xfrm>
          <a:prstGeom prst="rect">
            <a:avLst/>
          </a:prstGeom>
        </p:spPr>
        <p:txBody>
          <a:bodyPr/>
          <a:lstStyle>
            <a:lvl1pPr>
              <a:defRPr spc="152" sz="3800"/>
            </a:lvl1pPr>
          </a:lstStyle>
          <a:p>
            <a:pPr/>
            <a:r>
              <a:t>Liam English x14341261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Design</a:t>
            </a:r>
          </a:p>
        </p:txBody>
      </p:sp>
      <p:sp>
        <p:nvSpPr>
          <p:cNvPr id="195" name="Functional: Review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Functional: Review Data</a:t>
            </a:r>
          </a:p>
          <a:p>
            <a:pPr/>
            <a:r>
              <a:t>To be able to see the data from the database on the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Design</a:t>
            </a:r>
          </a:p>
        </p:txBody>
      </p:sp>
      <p:sp>
        <p:nvSpPr>
          <p:cNvPr id="199" name="Functional: Notif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Functional: Notification</a:t>
            </a:r>
          </a:p>
          <a:p>
            <a:pPr/>
            <a:r>
              <a:t>The user will get a notification when there is change of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creen Shot 2017-12-04 at 00.56.00.png" descr="Screen Shot 2017-12-04 at 00.56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9415" y="698726"/>
            <a:ext cx="5273420" cy="78792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2" name="Screen Shot 2017-12-04 at 00.55.36.png" descr="Screen Shot 2017-12-04 at 00.55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8292" y="713000"/>
            <a:ext cx="5050016" cy="78507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onec quis nunc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205" name="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Evaluation</a:t>
            </a:r>
          </a:p>
        </p:txBody>
      </p:sp>
      <p:sp>
        <p:nvSpPr>
          <p:cNvPr id="206" name="I plan on reviewing each function after each function is comple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plan on reviewing each function after each function is complete</a:t>
            </a:r>
          </a:p>
          <a:p>
            <a:pPr/>
            <a:r>
              <a:t>Results:</a:t>
            </a:r>
          </a:p>
          <a:p>
            <a:pPr lvl="1"/>
            <a:r>
              <a:t>Display Issues?</a:t>
            </a:r>
          </a:p>
          <a:p>
            <a:pPr lvl="1"/>
            <a:r>
              <a:t>Functional Problems?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Going Forw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Going Forward</a:t>
            </a:r>
          </a:p>
        </p:txBody>
      </p:sp>
      <p:sp>
        <p:nvSpPr>
          <p:cNvPr id="210" name="I want to be able to tackle the project better than what I have bee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want to be able to tackle the project better than what I have been. </a:t>
            </a:r>
          </a:p>
          <a:p>
            <a:pPr/>
            <a:r>
              <a:t>I need to record the camera sensor once I get a camera</a:t>
            </a:r>
          </a:p>
          <a:p>
            <a:pPr/>
            <a:r>
              <a:t>Tackle the database realtime issue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pc="79" sz="3959"/>
            </a:pPr>
          </a:p>
        </p:txBody>
      </p:sp>
      <p:sp>
        <p:nvSpPr>
          <p:cNvPr id="214" name="FEEDBACK?"/>
          <p:cNvSpPr txBox="1"/>
          <p:nvPr>
            <p:ph type="body" idx="1"/>
          </p:nvPr>
        </p:nvSpPr>
        <p:spPr>
          <a:xfrm>
            <a:off x="5080000" y="5080000"/>
            <a:ext cx="11658600" cy="6451600"/>
          </a:xfrm>
          <a:prstGeom prst="rect">
            <a:avLst/>
          </a:prstGeom>
        </p:spPr>
        <p:txBody>
          <a:bodyPr/>
          <a:lstStyle/>
          <a:p>
            <a:pPr/>
            <a:r>
              <a:t>FEEDBACK?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Introduction</a:t>
            </a:r>
          </a:p>
        </p:txBody>
      </p:sp>
      <p:sp>
        <p:nvSpPr>
          <p:cNvPr id="163" name="Liam Englis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Liam English</a:t>
            </a:r>
          </a:p>
          <a:p>
            <a:pPr lvl="1"/>
            <a:r>
              <a:t>Project:</a:t>
            </a:r>
          </a:p>
          <a:p>
            <a:pPr lvl="2"/>
            <a:r>
              <a:t>Security System with sensors</a:t>
            </a:r>
          </a:p>
          <a:p>
            <a:pPr lvl="2"/>
            <a:r>
              <a:t>Developed on Raspberry Pi for sensors (Python)</a:t>
            </a:r>
          </a:p>
          <a:p>
            <a:pPr lvl="2"/>
            <a:r>
              <a:t>App developed in Android Studios (Java)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Discu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Discussions</a:t>
            </a:r>
          </a:p>
        </p:txBody>
      </p:sp>
      <p:sp>
        <p:nvSpPr>
          <p:cNvPr id="167" name="Advant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Advantages</a:t>
            </a:r>
          </a:p>
          <a:p>
            <a:pPr lvl="1"/>
            <a:r>
              <a:t>Self User</a:t>
            </a:r>
          </a:p>
          <a:p>
            <a:pPr lvl="1"/>
            <a:r>
              <a:t>Notifications </a:t>
            </a:r>
          </a:p>
          <a:p>
            <a:pPr/>
            <a:r>
              <a:t>Disadvantages</a:t>
            </a:r>
          </a:p>
          <a:p>
            <a:pPr lvl="1"/>
            <a:r>
              <a:t>Internet Usage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Discussion </a:t>
            </a:r>
          </a:p>
        </p:txBody>
      </p:sp>
      <p:sp>
        <p:nvSpPr>
          <p:cNvPr id="171" name="Future Prosp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Prospects</a:t>
            </a:r>
          </a:p>
          <a:p>
            <a:pPr lvl="1"/>
            <a:r>
              <a:t>Development - available online</a:t>
            </a:r>
          </a:p>
          <a:p>
            <a:pPr lvl="1"/>
            <a:r>
              <a:t>Very limited for a security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Goals</a:t>
            </a:r>
          </a:p>
        </p:txBody>
      </p:sp>
      <p:sp>
        <p:nvSpPr>
          <p:cNvPr id="175" name="Probl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Problems</a:t>
            </a:r>
          </a:p>
          <a:p>
            <a:pPr lvl="1"/>
            <a:r>
              <a:t>Linking the Raspberry Pi to the application</a:t>
            </a:r>
          </a:p>
          <a:p>
            <a:pPr lvl="1"/>
            <a:r>
              <a:t>Running Realtime data</a:t>
            </a:r>
          </a:p>
          <a:p>
            <a:pPr/>
            <a:r>
              <a:t>Solutions</a:t>
            </a:r>
          </a:p>
          <a:p>
            <a:pPr lvl="1"/>
            <a:r>
              <a:t>Firebase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System</a:t>
            </a:r>
          </a:p>
        </p:txBody>
      </p:sp>
      <p:sp>
        <p:nvSpPr>
          <p:cNvPr id="179" name="Raspberry Pi - Firebase - Android A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- Firebase - Android App</a:t>
            </a:r>
          </a:p>
          <a:p>
            <a:pPr lvl="1"/>
            <a:r>
              <a:t>All sensors through a Grove Pi goes into a python fine on the Raspberry Pi</a:t>
            </a:r>
          </a:p>
          <a:p>
            <a:pPr lvl="1"/>
            <a:r>
              <a:t>Firebase collects all the data from the python file as a String</a:t>
            </a:r>
          </a:p>
          <a:p>
            <a:pPr lvl="1"/>
            <a:r>
              <a:t>The Android App collects the data and displays it in the application.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Design</a:t>
            </a:r>
          </a:p>
        </p:txBody>
      </p:sp>
      <p:sp>
        <p:nvSpPr>
          <p:cNvPr id="183" name="Functional: Collect data from the system and display in a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Functional: Collect data from the system and display in app</a:t>
            </a:r>
          </a:p>
          <a:p>
            <a:pPr/>
            <a:r>
              <a:t>Python file runs Grove Pi and collects data</a:t>
            </a:r>
          </a:p>
          <a:p>
            <a:pPr/>
            <a:r>
              <a:t>Ran on the Raspberry 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Design</a:t>
            </a:r>
          </a:p>
        </p:txBody>
      </p:sp>
      <p:sp>
        <p:nvSpPr>
          <p:cNvPr id="187" name="Functional: Log In and Ou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Functional: Log In and Out</a:t>
            </a:r>
          </a:p>
          <a:p>
            <a:pPr/>
            <a:r>
              <a:t>Allow the user to Login to the system on the application</a:t>
            </a:r>
          </a:p>
          <a:p>
            <a:pPr/>
            <a:r>
              <a:t>It allows the user to review data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Design</a:t>
            </a:r>
          </a:p>
        </p:txBody>
      </p:sp>
      <p:sp>
        <p:nvSpPr>
          <p:cNvPr id="191" name="Functional: Create the databa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Functional: Create the database</a:t>
            </a:r>
          </a:p>
          <a:p>
            <a:pPr/>
            <a:r>
              <a:t>Set up Firebase</a:t>
            </a:r>
          </a:p>
          <a:p>
            <a:pPr/>
            <a:r>
              <a:t>Allow read and write for the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